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</p:sldIdLst>
  <p:sldSz cx="9144000" cy="6858000" type="screen4x3"/>
  <p:notesSz cx="7045325" cy="9345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76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0975" y="0"/>
            <a:ext cx="305276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6BA2C-1AB9-4821-BBB5-09F97B47E403}" type="datetimeFigureOut">
              <a:rPr lang="en-US" smtClean="0"/>
              <a:t>11/9/2010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77300"/>
            <a:ext cx="305276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0975" y="8877300"/>
            <a:ext cx="305276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D5C10D-8C07-4F32-A8EF-4149929280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76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0975" y="0"/>
            <a:ext cx="305276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8C4E9A-096C-4A5A-AEC2-BDEE1ED1769B}" type="datetimeFigureOut">
              <a:rPr lang="en-US" smtClean="0"/>
              <a:t>11/9/2010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701675"/>
            <a:ext cx="4670425" cy="3503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850" y="4438650"/>
            <a:ext cx="5635625" cy="4205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77300"/>
            <a:ext cx="305276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0975" y="8877300"/>
            <a:ext cx="305276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98F001-F4A8-4D9D-91FD-24822871168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8F001-F4A8-4D9D-91FD-248228711688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278CCF8-7EB7-409F-A433-1DC5389186CA}" type="datetimeFigureOut">
              <a:rPr lang="en-US" smtClean="0"/>
              <a:pPr/>
              <a:t>11/9/2010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3F94DBA-2CF4-4CF4-AC3A-8E18E53040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nspsymposiumtech.wikispaces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Using Technology to Enhance the Common Instructional Framework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Alison Baker</a:t>
            </a:r>
          </a:p>
          <a:p>
            <a:r>
              <a:rPr lang="en-US" dirty="0" smtClean="0"/>
              <a:t>Nash-Rocky Mount Early College High School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Four “</a:t>
            </a:r>
            <a:r>
              <a:rPr lang="en-US" dirty="0" err="1" smtClean="0"/>
              <a:t>a”s</a:t>
            </a:r>
            <a:r>
              <a:rPr lang="en-US" dirty="0" smtClean="0"/>
              <a:t> Text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u="sng" dirty="0" smtClean="0"/>
              <a:t>assumptions</a:t>
            </a:r>
            <a:r>
              <a:rPr lang="en-US" dirty="0" smtClean="0"/>
              <a:t> does the author hold?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What do you </a:t>
            </a:r>
            <a:r>
              <a:rPr lang="en-US" u="sng" dirty="0" smtClean="0"/>
              <a:t>agree</a:t>
            </a:r>
            <a:r>
              <a:rPr lang="en-US" dirty="0" smtClean="0"/>
              <a:t> with in the text?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What do you want to </a:t>
            </a:r>
            <a:r>
              <a:rPr lang="en-US" u="sng" dirty="0" smtClean="0"/>
              <a:t>argue</a:t>
            </a:r>
            <a:r>
              <a:rPr lang="en-US" dirty="0" smtClean="0"/>
              <a:t> with in the text?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What parts of the text do you want to </a:t>
            </a:r>
            <a:r>
              <a:rPr lang="en-US" u="sng" dirty="0" smtClean="0"/>
              <a:t>aspire </a:t>
            </a:r>
            <a:r>
              <a:rPr lang="en-US" dirty="0" smtClean="0"/>
              <a:t>to?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</a:t>
            </a:r>
            <a:endParaRPr lang="en-US" dirty="0"/>
          </a:p>
        </p:txBody>
      </p:sp>
      <p:pic>
        <p:nvPicPr>
          <p:cNvPr id="6" name="Content Placeholder 5" descr="21st cen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01700" y="2001044"/>
            <a:ext cx="6350000" cy="4064000"/>
          </a:xfrm>
        </p:spPr>
      </p:pic>
      <p:sp>
        <p:nvSpPr>
          <p:cNvPr id="4" name="TextBox 3"/>
          <p:cNvSpPr txBox="1"/>
          <p:nvPr/>
        </p:nvSpPr>
        <p:spPr>
          <a:xfrm>
            <a:off x="838200" y="6324600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Partnership for 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skills, www.21stcenturyskills.org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are powerful teaching and learning and 21st century skills linked?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r>
              <a:rPr lang="en-US" dirty="0"/>
              <a:t>What is the purpose of using technology in the classroom?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r>
              <a:rPr lang="en-US" dirty="0"/>
              <a:t>What characteristics mark effective classroom technology use?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Working in subject areas, visit our session wiki: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http://nspsymposiumtech.wikispaces.com/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With your group, review each lesson plan provided and use the lesson analysis sheet to guide and record your conversation.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Share-Out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did your group label as effective technology use?  Why?</a:t>
            </a:r>
          </a:p>
          <a:p>
            <a:endParaRPr lang="en-US" dirty="0"/>
          </a:p>
          <a:p>
            <a:r>
              <a:rPr lang="en-US" dirty="0" smtClean="0"/>
              <a:t>What characteristics did you use to rank your lesson plans?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are powerful teaching and learning and 21st century skills linked?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r>
              <a:rPr lang="en-US" dirty="0"/>
              <a:t>What is the purpose of using technology in the classroom?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r>
              <a:rPr lang="en-US" dirty="0"/>
              <a:t>What characteristics mark effective classroom technology use?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learning public</a:t>
            </a:r>
          </a:p>
          <a:p>
            <a:r>
              <a:rPr lang="en-US" dirty="0" smtClean="0"/>
              <a:t>Incorporate various learning styles, talents of students</a:t>
            </a:r>
          </a:p>
          <a:p>
            <a:r>
              <a:rPr lang="en-US" dirty="0" smtClean="0"/>
              <a:t>Differentiate Instruction</a:t>
            </a:r>
          </a:p>
          <a:p>
            <a:r>
              <a:rPr lang="en-US" dirty="0" smtClean="0"/>
              <a:t>Incorporate 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 such as:</a:t>
            </a:r>
          </a:p>
          <a:p>
            <a:pPr lvl="1"/>
            <a:r>
              <a:rPr lang="en-US" dirty="0" smtClean="0"/>
              <a:t>Global awareness</a:t>
            </a:r>
          </a:p>
          <a:p>
            <a:pPr lvl="1"/>
            <a:r>
              <a:rPr lang="en-US" dirty="0" smtClean="0"/>
              <a:t>Creativity</a:t>
            </a:r>
          </a:p>
          <a:p>
            <a:pPr lvl="1"/>
            <a:r>
              <a:rPr lang="en-US" dirty="0" smtClean="0"/>
              <a:t>Communication</a:t>
            </a:r>
          </a:p>
          <a:p>
            <a:pPr lvl="1"/>
            <a:r>
              <a:rPr lang="en-US" dirty="0" smtClean="0"/>
              <a:t>Self-Direction</a:t>
            </a:r>
          </a:p>
          <a:p>
            <a:pPr lvl="1"/>
            <a:r>
              <a:rPr lang="en-US" dirty="0" smtClean="0"/>
              <a:t>Accountability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Final Processing:  Google </a:t>
            </a:r>
            <a:r>
              <a:rPr lang="en-US" dirty="0" smtClean="0"/>
              <a:t>Docs</a:t>
            </a:r>
          </a:p>
          <a:p>
            <a:endParaRPr lang="en-US" dirty="0" smtClean="0"/>
          </a:p>
          <a:p>
            <a:r>
              <a:rPr lang="en-US" dirty="0" smtClean="0"/>
              <a:t>Take-</a:t>
            </a:r>
            <a:r>
              <a:rPr lang="en-US" dirty="0" err="1" smtClean="0"/>
              <a:t>Aways</a:t>
            </a:r>
            <a:endParaRPr lang="en-US" dirty="0" smtClean="0"/>
          </a:p>
          <a:p>
            <a:pPr lvl="1"/>
            <a:r>
              <a:rPr lang="en-US" dirty="0" smtClean="0"/>
              <a:t>In your classroom</a:t>
            </a:r>
          </a:p>
          <a:p>
            <a:pPr lvl="1"/>
            <a:r>
              <a:rPr lang="en-US" dirty="0" smtClean="0"/>
              <a:t>In your school</a:t>
            </a:r>
          </a:p>
          <a:p>
            <a:pPr lvl="1"/>
            <a:r>
              <a:rPr lang="en-US" dirty="0" smtClean="0"/>
              <a:t>In your district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69</TotalTime>
  <Words>246</Words>
  <Application>Microsoft Office PowerPoint</Application>
  <PresentationFormat>On-screen Show (4:3)</PresentationFormat>
  <Paragraphs>52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Opulent</vt:lpstr>
      <vt:lpstr>Using Technology to Enhance the Common Instructional Framework</vt:lpstr>
      <vt:lpstr>The Four “a”s Text Protocol</vt:lpstr>
      <vt:lpstr>21st Century Skills</vt:lpstr>
      <vt:lpstr>Key Questions:</vt:lpstr>
      <vt:lpstr>Process</vt:lpstr>
      <vt:lpstr>Share-Out</vt:lpstr>
      <vt:lpstr>Key Questions:</vt:lpstr>
      <vt:lpstr>Purpose of Technology</vt:lpstr>
      <vt:lpstr>Wrap-Up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Technology to Enhance the Common Instructional Framework</dc:title>
  <dc:creator>NRMS</dc:creator>
  <cp:lastModifiedBy>NRMS</cp:lastModifiedBy>
  <cp:revision>14</cp:revision>
  <dcterms:created xsi:type="dcterms:W3CDTF">2010-10-06T16:49:49Z</dcterms:created>
  <dcterms:modified xsi:type="dcterms:W3CDTF">2010-11-09T17:40:59Z</dcterms:modified>
</cp:coreProperties>
</file>